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5"/>
  </p:normalViewPr>
  <p:slideViewPr>
    <p:cSldViewPr snapToGrid="0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8215E-584A-E4FC-69E6-D56F6EA87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7A878C-9EC0-AB07-B527-D4924E2F6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3A972-49E6-1F31-502E-0AC241FEC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3A967-4AA1-B984-BC42-52E8FB5FF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8EC83-126A-461F-F341-D96DF5758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889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0A56D-7064-3FEC-6BAD-267376889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2014E-AEB4-0EC2-07B3-379ABDCF7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4960D-6FD0-8902-BCC5-A2BFC02F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53096-E580-D736-0AC2-EC20D1615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EF653-9DF2-BAC4-087F-B284BEA26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78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0B49CD-AC26-7173-C3A6-6C762B940E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160BBD-5002-7D8D-4C23-C68059510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6023C-6DD1-7011-0743-FC5362C6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14011-0393-7676-2EEA-47F669D62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35297-1327-6A91-2478-5F50B7C11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056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9A60E-C78F-38A5-2B4F-5E9C44363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BF53D-5613-89D0-FFFB-310E5F4A7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214EA-2F3C-892B-E023-8A4ECCF84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EBAC5-BA17-BC34-9B61-CE2530182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B5136-A40E-41E1-CC93-D58B547E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3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1088-8AB3-63BB-57DD-9CB7C2F5F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AA02F8-EB04-A6AD-B5DB-D389342C5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AD4F7-D2E7-ED73-7517-BC3020C4A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51FE1-9259-D89E-B746-BEE88C59C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FE2F6-8333-459B-64F1-A6620B18B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54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536F0-2DC2-F30F-84AE-04F64F03F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6186C-A814-59DE-3041-B0D9EFB2B1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1D234A-1053-6D5B-31C0-57120D93B5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BE9D93-5999-7F35-C967-4A59C9FC9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478E15-5437-1448-C7C8-9E602A3F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1A3A3-7F0B-5FDD-CE4B-A3D3C41DD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53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11B71-B568-6B18-1376-F61ABAEF6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E9DF8E-F32C-6306-51D7-97A37DFDF6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6C8BD-9EEF-1338-93DE-5DD538DA9D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25C729-840C-2D01-9C91-AC8991D5A4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1B7864-7120-B3A8-675E-B28F488A2A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1DD344-E152-FC0D-A69B-C8497649D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1385F1-E0D4-9AF3-E02F-C994C4C13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E69898-ED5C-510D-C461-61B735AD0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25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C859C-ED00-B56B-EC39-19E165ED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1E1E63-7C39-8BA5-F602-E177DBA07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65810-2B4C-2B37-52A6-CBC636BBF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D213D8-4A13-0516-3DC2-DECCF20B6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30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132390-DB7A-F29E-86B0-F165F2330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7E13E0-120A-C872-B95F-0093AC9BA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3FE306-9D3D-5190-131D-71BC89E51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59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1A27B-547A-98FE-D094-898FF067A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43079-6D83-DECE-5632-C0C0843D0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51CD21-C6DB-546E-DBB2-8474CE0611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DB2BE-D0A0-5D59-7A7E-CED8B1745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74606A-ECE5-CFBA-EEC7-F740C1B0B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471C5-8E13-BBD7-9B4A-804D8148A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878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D3194-25DD-8415-6D06-CFB0E26D1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5AA29A-0D4A-8CE2-A3B6-06881306EB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C05178-0C81-FC0E-1523-5179FB897A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CE20B7-8C3F-BF0D-87E5-32E0EC995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598D1E-27DA-93FF-5CA4-73F41A726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34EE9F-13AF-8E93-4EB8-D0E6B6804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655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A0566A-7F4D-18AF-DA36-656D6305F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96899-45C7-DC77-AD60-67F0B3BE0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3BDB3-60EE-F2C6-42F3-5D4A73B92C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D31B6F-AA36-9943-961C-A008938780E3}" type="datetimeFigureOut">
              <a:rPr lang="en-US" smtClean="0"/>
              <a:t>5/26/25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3B63F-F4D9-0686-A4AC-A4088A44F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5F2F3-40C5-AAEB-B3F7-83A499EB60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7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7610C4A-A244-A991-EACD-BFB98EEAD378}"/>
              </a:ext>
            </a:extLst>
          </p:cNvPr>
          <p:cNvSpPr/>
          <p:nvPr/>
        </p:nvSpPr>
        <p:spPr>
          <a:xfrm>
            <a:off x="5276126" y="2778195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ESP32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65C286-2628-A0F3-5704-E3CD40590567}"/>
              </a:ext>
            </a:extLst>
          </p:cNvPr>
          <p:cNvSpPr/>
          <p:nvPr/>
        </p:nvSpPr>
        <p:spPr>
          <a:xfrm>
            <a:off x="5276126" y="1584747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LCD Screen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034E66-C13B-BC55-469B-34A020382DEF}"/>
              </a:ext>
            </a:extLst>
          </p:cNvPr>
          <p:cNvSpPr/>
          <p:nvPr/>
        </p:nvSpPr>
        <p:spPr>
          <a:xfrm>
            <a:off x="2044529" y="2778195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Down Frequency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E28935-DEB0-B1E1-716A-A058431BC9B4}"/>
              </a:ext>
            </a:extLst>
          </p:cNvPr>
          <p:cNvSpPr/>
          <p:nvPr/>
        </p:nvSpPr>
        <p:spPr>
          <a:xfrm>
            <a:off x="2013732" y="1589561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 Frequency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A8F7D1-5572-65B1-6CBF-8DC90F197D83}"/>
              </a:ext>
            </a:extLst>
          </p:cNvPr>
          <p:cNvSpPr/>
          <p:nvPr/>
        </p:nvSpPr>
        <p:spPr>
          <a:xfrm>
            <a:off x="2013732" y="3966829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 to Talk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0FBE0B0-4E5B-E199-F035-378AC7C39D80}"/>
              </a:ext>
            </a:extLst>
          </p:cNvPr>
          <p:cNvCxnSpPr>
            <a:stCxn id="7" idx="0"/>
            <a:endCxn id="8" idx="2"/>
          </p:cNvCxnSpPr>
          <p:nvPr/>
        </p:nvCxnSpPr>
        <p:spPr>
          <a:xfrm flipV="1">
            <a:off x="6204361" y="2238174"/>
            <a:ext cx="0" cy="5400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4FEC189-9A3A-511E-412A-DDF03B6031B2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>
          <a:xfrm>
            <a:off x="3900999" y="3104909"/>
            <a:ext cx="13751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DD950AA-FCD0-0787-B710-BDB5D77EB529}"/>
              </a:ext>
            </a:extLst>
          </p:cNvPr>
          <p:cNvCxnSpPr>
            <a:cxnSpLocks/>
            <a:stCxn id="11" idx="3"/>
            <a:endCxn id="7" idx="1"/>
          </p:cNvCxnSpPr>
          <p:nvPr/>
        </p:nvCxnSpPr>
        <p:spPr>
          <a:xfrm flipV="1">
            <a:off x="3870202" y="3104909"/>
            <a:ext cx="1405924" cy="1188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1840FF-8AEE-75E8-F41B-2D1DB8835D4C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>
            <a:off x="3870202" y="1916275"/>
            <a:ext cx="1405924" cy="1188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BFC39A15-DCAC-384F-FA27-8C5C99BCE341}"/>
              </a:ext>
            </a:extLst>
          </p:cNvPr>
          <p:cNvSpPr/>
          <p:nvPr/>
        </p:nvSpPr>
        <p:spPr>
          <a:xfrm>
            <a:off x="4239530" y="4946539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Phone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5E5078E-5EAE-831F-9FC5-8EBACFE7AB3F}"/>
              </a:ext>
            </a:extLst>
          </p:cNvPr>
          <p:cNvCxnSpPr>
            <a:cxnSpLocks/>
            <a:stCxn id="37" idx="0"/>
            <a:endCxn id="7" idx="2"/>
          </p:cNvCxnSpPr>
          <p:nvPr/>
        </p:nvCxnSpPr>
        <p:spPr>
          <a:xfrm flipV="1">
            <a:off x="5167765" y="3431622"/>
            <a:ext cx="1036596" cy="1514917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D6969853-EF8A-EAEE-7D8F-745A1C5B019B}"/>
              </a:ext>
            </a:extLst>
          </p:cNvPr>
          <p:cNvSpPr/>
          <p:nvPr/>
        </p:nvSpPr>
        <p:spPr>
          <a:xfrm>
            <a:off x="6373200" y="4941735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 Management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AC5698-9C01-CAAD-9FFF-83EE5D5E7BDD}"/>
              </a:ext>
            </a:extLst>
          </p:cNvPr>
          <p:cNvSpPr/>
          <p:nvPr/>
        </p:nvSpPr>
        <p:spPr>
          <a:xfrm>
            <a:off x="6373200" y="6072328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1A1560D-B0EE-47EA-EDE5-76DFD71E5DF4}"/>
              </a:ext>
            </a:extLst>
          </p:cNvPr>
          <p:cNvCxnSpPr>
            <a:cxnSpLocks/>
            <a:stCxn id="49" idx="0"/>
            <a:endCxn id="48" idx="2"/>
          </p:cNvCxnSpPr>
          <p:nvPr/>
        </p:nvCxnSpPr>
        <p:spPr>
          <a:xfrm flipV="1">
            <a:off x="7301435" y="5595162"/>
            <a:ext cx="0" cy="4771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8198804-D5C2-A02E-8327-C4CDD0565D32}"/>
              </a:ext>
            </a:extLst>
          </p:cNvPr>
          <p:cNvCxnSpPr>
            <a:cxnSpLocks/>
            <a:stCxn id="48" idx="0"/>
            <a:endCxn id="7" idx="2"/>
          </p:cNvCxnSpPr>
          <p:nvPr/>
        </p:nvCxnSpPr>
        <p:spPr>
          <a:xfrm flipH="1" flipV="1">
            <a:off x="6204361" y="3431622"/>
            <a:ext cx="1097074" cy="15101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EC1131A-08C1-826E-82D4-F07C1A214DB5}"/>
              </a:ext>
            </a:extLst>
          </p:cNvPr>
          <p:cNvSpPr/>
          <p:nvPr/>
        </p:nvSpPr>
        <p:spPr>
          <a:xfrm>
            <a:off x="8538519" y="2775573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Microphone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A2AAF2-FEE9-3EA6-5696-B11C8DDB6DCD}"/>
              </a:ext>
            </a:extLst>
          </p:cNvPr>
          <p:cNvSpPr/>
          <p:nvPr/>
        </p:nvSpPr>
        <p:spPr>
          <a:xfrm>
            <a:off x="8538519" y="547289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FM Transmitter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CA6D247-5124-7F5B-E2F9-C277BDE37A43}"/>
              </a:ext>
            </a:extLst>
          </p:cNvPr>
          <p:cNvCxnSpPr>
            <a:cxnSpLocks/>
            <a:stCxn id="2" idx="0"/>
            <a:endCxn id="18" idx="2"/>
          </p:cNvCxnSpPr>
          <p:nvPr/>
        </p:nvCxnSpPr>
        <p:spPr>
          <a:xfrm flipV="1">
            <a:off x="9466754" y="1200716"/>
            <a:ext cx="0" cy="15748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3497D32-4958-D981-8313-4A63246E41EC}"/>
              </a:ext>
            </a:extLst>
          </p:cNvPr>
          <p:cNvCxnSpPr>
            <a:cxnSpLocks/>
            <a:stCxn id="7" idx="3"/>
            <a:endCxn id="18" idx="1"/>
          </p:cNvCxnSpPr>
          <p:nvPr/>
        </p:nvCxnSpPr>
        <p:spPr>
          <a:xfrm flipV="1">
            <a:off x="7132596" y="874003"/>
            <a:ext cx="1405923" cy="22309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F00C5D2-8654-55FE-603C-59A7252D3974}"/>
              </a:ext>
            </a:extLst>
          </p:cNvPr>
          <p:cNvSpPr/>
          <p:nvPr/>
        </p:nvSpPr>
        <p:spPr>
          <a:xfrm>
            <a:off x="2013732" y="424768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 Switch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2072232-2CAF-31FD-0442-CDA92F6B56E9}"/>
              </a:ext>
            </a:extLst>
          </p:cNvPr>
          <p:cNvCxnSpPr>
            <a:cxnSpLocks/>
            <a:stCxn id="14" idx="3"/>
            <a:endCxn id="7" idx="1"/>
          </p:cNvCxnSpPr>
          <p:nvPr/>
        </p:nvCxnSpPr>
        <p:spPr>
          <a:xfrm>
            <a:off x="3870202" y="751482"/>
            <a:ext cx="1405924" cy="23534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18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C315C-C91D-21B2-75C8-2E6650142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urple and white electronic device&#10;&#10;AI-generated content may be incorrect.">
            <a:extLst>
              <a:ext uri="{FF2B5EF4-FFF2-40B4-BE49-F238E27FC236}">
                <a16:creationId xmlns:a16="http://schemas.microsoft.com/office/drawing/2014/main" id="{8C2F1DE9-D431-FB64-2829-D38897F7D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556" y="4547613"/>
            <a:ext cx="1656987" cy="1254696"/>
          </a:xfrm>
          <a:prstGeom prst="rect">
            <a:avLst/>
          </a:prstGeom>
        </p:spPr>
      </p:pic>
      <p:pic>
        <p:nvPicPr>
          <p:cNvPr id="13" name="Picture 12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CE19DB1E-2B02-494D-4579-F10B5FD35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086" y="154515"/>
            <a:ext cx="1935927" cy="1480953"/>
          </a:xfrm>
          <a:prstGeom prst="rect">
            <a:avLst/>
          </a:prstGeom>
        </p:spPr>
      </p:pic>
      <p:pic>
        <p:nvPicPr>
          <p:cNvPr id="28" name="Picture 27" descr="A small electronic device on a table&#10;&#10;AI-generated content may be incorrect.">
            <a:extLst>
              <a:ext uri="{FF2B5EF4-FFF2-40B4-BE49-F238E27FC236}">
                <a16:creationId xmlns:a16="http://schemas.microsoft.com/office/drawing/2014/main" id="{7C189269-43D4-4DA4-0805-A328A9A3281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9367" t="23145" r="36765" b="27572"/>
          <a:stretch/>
        </p:blipFill>
        <p:spPr>
          <a:xfrm rot="5400000">
            <a:off x="4319138" y="2095985"/>
            <a:ext cx="2322678" cy="2534856"/>
          </a:xfrm>
          <a:prstGeom prst="rect">
            <a:avLst/>
          </a:prstGeom>
        </p:spPr>
      </p:pic>
      <p:pic>
        <p:nvPicPr>
          <p:cNvPr id="31" name="Picture 30" descr="A battery with wires on a table&#10;&#10;AI-generated content may be incorrect.">
            <a:extLst>
              <a:ext uri="{FF2B5EF4-FFF2-40B4-BE49-F238E27FC236}">
                <a16:creationId xmlns:a16="http://schemas.microsoft.com/office/drawing/2014/main" id="{A20EAD31-0C77-9268-9D7E-BDCE9A7B0FB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7173" t="25170" r="31477" b="20524"/>
          <a:stretch/>
        </p:blipFill>
        <p:spPr>
          <a:xfrm rot="5400000">
            <a:off x="6645022" y="5187121"/>
            <a:ext cx="1273213" cy="1254101"/>
          </a:xfrm>
          <a:prstGeom prst="rect">
            <a:avLst/>
          </a:prstGeom>
        </p:spPr>
      </p:pic>
      <p:pic>
        <p:nvPicPr>
          <p:cNvPr id="33" name="Picture 32" descr="A blue circuit board with a usb port&#10;&#10;AI-generated content may be incorrect.">
            <a:extLst>
              <a:ext uri="{FF2B5EF4-FFF2-40B4-BE49-F238E27FC236}">
                <a16:creationId xmlns:a16="http://schemas.microsoft.com/office/drawing/2014/main" id="{71823E90-FCD4-2A60-FCC1-E960384B1D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9307" y="5034699"/>
            <a:ext cx="1945007" cy="1558947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B3323C8-1520-2C03-8287-99DF04F8C7C8}"/>
              </a:ext>
            </a:extLst>
          </p:cNvPr>
          <p:cNvCxnSpPr>
            <a:cxnSpLocks/>
            <a:endCxn id="28" idx="2"/>
          </p:cNvCxnSpPr>
          <p:nvPr/>
        </p:nvCxnSpPr>
        <p:spPr>
          <a:xfrm>
            <a:off x="1880070" y="1952688"/>
            <a:ext cx="2332979" cy="14107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BD77842-47F8-2EDC-C5CD-190B3C00ED89}"/>
              </a:ext>
            </a:extLst>
          </p:cNvPr>
          <p:cNvCxnSpPr>
            <a:cxnSpLocks/>
            <a:endCxn id="28" idx="2"/>
          </p:cNvCxnSpPr>
          <p:nvPr/>
        </p:nvCxnSpPr>
        <p:spPr>
          <a:xfrm flipV="1">
            <a:off x="1883163" y="3363413"/>
            <a:ext cx="2329886" cy="930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A3B2CC4-8D1A-62C9-4AE9-5E8395908318}"/>
              </a:ext>
            </a:extLst>
          </p:cNvPr>
          <p:cNvCxnSpPr>
            <a:cxnSpLocks/>
            <a:endCxn id="28" idx="2"/>
          </p:cNvCxnSpPr>
          <p:nvPr/>
        </p:nvCxnSpPr>
        <p:spPr>
          <a:xfrm flipV="1">
            <a:off x="1892891" y="3363413"/>
            <a:ext cx="2320158" cy="1541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CAA9BDC-A1C5-104A-A6D5-BF52E11BD072}"/>
              </a:ext>
            </a:extLst>
          </p:cNvPr>
          <p:cNvCxnSpPr>
            <a:cxnSpLocks/>
            <a:stCxn id="33" idx="0"/>
            <a:endCxn id="28" idx="3"/>
          </p:cNvCxnSpPr>
          <p:nvPr/>
        </p:nvCxnSpPr>
        <p:spPr>
          <a:xfrm flipV="1">
            <a:off x="4981811" y="4524752"/>
            <a:ext cx="498666" cy="5099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0DE8578-9B2C-8575-8EF4-D9E7541981F2}"/>
              </a:ext>
            </a:extLst>
          </p:cNvPr>
          <p:cNvCxnSpPr>
            <a:cxnSpLocks/>
            <a:stCxn id="31" idx="2"/>
            <a:endCxn id="33" idx="3"/>
          </p:cNvCxnSpPr>
          <p:nvPr/>
        </p:nvCxnSpPr>
        <p:spPr>
          <a:xfrm flipH="1">
            <a:off x="5954314" y="5814172"/>
            <a:ext cx="700264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0225507-64BF-AD44-F68D-C88D937094B8}"/>
              </a:ext>
            </a:extLst>
          </p:cNvPr>
          <p:cNvCxnSpPr>
            <a:cxnSpLocks/>
            <a:stCxn id="28" idx="0"/>
            <a:endCxn id="13" idx="1"/>
          </p:cNvCxnSpPr>
          <p:nvPr/>
        </p:nvCxnSpPr>
        <p:spPr>
          <a:xfrm flipV="1">
            <a:off x="6747905" y="894992"/>
            <a:ext cx="2638181" cy="24684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Arrow Connector 1024">
            <a:extLst>
              <a:ext uri="{FF2B5EF4-FFF2-40B4-BE49-F238E27FC236}">
                <a16:creationId xmlns:a16="http://schemas.microsoft.com/office/drawing/2014/main" id="{2995CED2-40C2-C3A0-B8F6-EF21B00F1FB6}"/>
              </a:ext>
            </a:extLst>
          </p:cNvPr>
          <p:cNvCxnSpPr>
            <a:cxnSpLocks/>
            <a:stCxn id="6" idx="0"/>
            <a:endCxn id="13" idx="2"/>
          </p:cNvCxnSpPr>
          <p:nvPr/>
        </p:nvCxnSpPr>
        <p:spPr>
          <a:xfrm flipV="1">
            <a:off x="10354050" y="1635468"/>
            <a:ext cx="0" cy="29121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mall electronic device on a wood surface&#10;&#10;AI-generated content may be incorrect.">
            <a:extLst>
              <a:ext uri="{FF2B5EF4-FFF2-40B4-BE49-F238E27FC236}">
                <a16:creationId xmlns:a16="http://schemas.microsoft.com/office/drawing/2014/main" id="{45059E1F-42BE-DA6B-F385-4453D50C957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473" t="27196" r="33689" b="21512"/>
          <a:stretch>
            <a:fillRect/>
          </a:stretch>
        </p:blipFill>
        <p:spPr>
          <a:xfrm rot="5400000">
            <a:off x="4221010" y="1945984"/>
            <a:ext cx="2493294" cy="2534856"/>
          </a:xfrm>
          <a:prstGeom prst="rect">
            <a:avLst/>
          </a:prstGeom>
        </p:spPr>
      </p:pic>
      <p:pic>
        <p:nvPicPr>
          <p:cNvPr id="10" name="Picture 9" descr="A small object on a table&#10;&#10;AI-generated content may be incorrect.">
            <a:extLst>
              <a:ext uri="{FF2B5EF4-FFF2-40B4-BE49-F238E27FC236}">
                <a16:creationId xmlns:a16="http://schemas.microsoft.com/office/drawing/2014/main" id="{2FEBA8F8-3B48-BA44-9D8F-1B72DAB613D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48293" t="35523" r="36825" b="43099"/>
          <a:stretch>
            <a:fillRect/>
          </a:stretch>
        </p:blipFill>
        <p:spPr>
          <a:xfrm rot="5400000">
            <a:off x="813561" y="2975118"/>
            <a:ext cx="1020604" cy="1099593"/>
          </a:xfrm>
          <a:prstGeom prst="rect">
            <a:avLst/>
          </a:prstGeom>
        </p:spPr>
      </p:pic>
      <p:pic>
        <p:nvPicPr>
          <p:cNvPr id="12" name="Picture 11" descr="A small piece of electronics on a wood surface&#10;&#10;AI-generated content may be incorrect.">
            <a:extLst>
              <a:ext uri="{FF2B5EF4-FFF2-40B4-BE49-F238E27FC236}">
                <a16:creationId xmlns:a16="http://schemas.microsoft.com/office/drawing/2014/main" id="{94B72628-D4D4-70B1-C372-8198B08C679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42074" t="35748" r="44135" b="47245"/>
          <a:stretch>
            <a:fillRect/>
          </a:stretch>
        </p:blipFill>
        <p:spPr>
          <a:xfrm rot="5400000">
            <a:off x="977749" y="4495587"/>
            <a:ext cx="945806" cy="874750"/>
          </a:xfrm>
          <a:prstGeom prst="rect">
            <a:avLst/>
          </a:prstGeom>
        </p:spPr>
      </p:pic>
      <p:pic>
        <p:nvPicPr>
          <p:cNvPr id="14" name="Picture 13" descr="A small object on a table&#10;&#10;AI-generated content may be incorrect.">
            <a:extLst>
              <a:ext uri="{FF2B5EF4-FFF2-40B4-BE49-F238E27FC236}">
                <a16:creationId xmlns:a16="http://schemas.microsoft.com/office/drawing/2014/main" id="{9DFA79C5-1CC3-7354-0BAC-6477CEF5CA0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48293" t="35523" r="36825" b="43099"/>
          <a:stretch>
            <a:fillRect/>
          </a:stretch>
        </p:blipFill>
        <p:spPr>
          <a:xfrm rot="5400000">
            <a:off x="816005" y="1769109"/>
            <a:ext cx="1020604" cy="1099593"/>
          </a:xfrm>
          <a:prstGeom prst="rect">
            <a:avLst/>
          </a:prstGeom>
        </p:spPr>
      </p:pic>
      <p:pic>
        <p:nvPicPr>
          <p:cNvPr id="15" name="Picture 14" descr="A small object on a table&#10;&#10;AI-generated content may be incorrect.">
            <a:extLst>
              <a:ext uri="{FF2B5EF4-FFF2-40B4-BE49-F238E27FC236}">
                <a16:creationId xmlns:a16="http://schemas.microsoft.com/office/drawing/2014/main" id="{E87C99DB-1C80-F4AE-A8C4-23585B51260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48293" t="35523" r="36825" b="43099"/>
          <a:stretch>
            <a:fillRect/>
          </a:stretch>
        </p:blipFill>
        <p:spPr>
          <a:xfrm rot="5400000">
            <a:off x="813560" y="575370"/>
            <a:ext cx="1020604" cy="1099593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AC21F94-EBAE-669F-4CA5-C3A0BE916A47}"/>
              </a:ext>
            </a:extLst>
          </p:cNvPr>
          <p:cNvCxnSpPr>
            <a:cxnSpLocks/>
          </p:cNvCxnSpPr>
          <p:nvPr/>
        </p:nvCxnSpPr>
        <p:spPr>
          <a:xfrm>
            <a:off x="1867250" y="1125166"/>
            <a:ext cx="2326567" cy="22382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small electronic device on a wood surface&#10;&#10;AI-generated content may be incorrect.">
            <a:extLst>
              <a:ext uri="{FF2B5EF4-FFF2-40B4-BE49-F238E27FC236}">
                <a16:creationId xmlns:a16="http://schemas.microsoft.com/office/drawing/2014/main" id="{25DC3F55-4084-9E12-D135-83F0A819CC59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32110" t="27646" r="36709" b="30497"/>
          <a:stretch>
            <a:fillRect/>
          </a:stretch>
        </p:blipFill>
        <p:spPr>
          <a:xfrm rot="5400000">
            <a:off x="4632016" y="71781"/>
            <a:ext cx="1670459" cy="1681746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EE643C1-8244-D76F-66EA-66DC1235D7F4}"/>
              </a:ext>
            </a:extLst>
          </p:cNvPr>
          <p:cNvCxnSpPr>
            <a:cxnSpLocks/>
            <a:stCxn id="20" idx="3"/>
            <a:endCxn id="8" idx="1"/>
          </p:cNvCxnSpPr>
          <p:nvPr/>
        </p:nvCxnSpPr>
        <p:spPr>
          <a:xfrm>
            <a:off x="5467246" y="1747884"/>
            <a:ext cx="411" cy="2188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8753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19</Words>
  <Application>Microsoft Macintosh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duncan06@student.ubc.ca</dc:creator>
  <cp:lastModifiedBy>duncan06@student.ubc.ca</cp:lastModifiedBy>
  <cp:revision>10</cp:revision>
  <dcterms:created xsi:type="dcterms:W3CDTF">2025-04-04T18:41:38Z</dcterms:created>
  <dcterms:modified xsi:type="dcterms:W3CDTF">2025-05-27T03:59:14Z</dcterms:modified>
</cp:coreProperties>
</file>

<file path=docProps/thumbnail.jpeg>
</file>